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6" r:id="rId12"/>
    <p:sldId id="287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14C44EB9-19F9-0BC2-CC8E-A978C13C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2" name="Google Shape;1412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204021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$14.500.000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77095-A251-BF82-3649-0E6D3533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80707"/>
            <a:ext cx="7704000" cy="3183910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606</Words>
  <Application>Microsoft Office PowerPoint</Application>
  <PresentationFormat>Presentación en pantalla (16:9)</PresentationFormat>
  <Paragraphs>143</Paragraphs>
  <Slides>28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IBM Plex Mono</vt:lpstr>
      <vt:lpstr>Arial</vt:lpstr>
      <vt:lpstr>Roboto Condensed Light</vt:lpstr>
      <vt:lpstr>Open Sans</vt:lpstr>
      <vt:lpstr>Poppins</vt:lpstr>
      <vt:lpstr>Wingdings</vt:lpstr>
      <vt:lpstr>Proxima Nova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Objetivo General</vt:lpstr>
      <vt:lpstr>Alcances y limitaciones del proyecto</vt:lpstr>
      <vt:lpstr>Metodología Scrum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Sprints  </vt:lpstr>
      <vt:lpstr>05</vt:lpstr>
      <vt:lpstr>Burndown Chart - Datos</vt:lpstr>
      <vt:lpstr>Burndown Chart: 234/223</vt:lpstr>
      <vt:lpstr>Costos  Presupuesto Inicial: $14.500.000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4</cp:revision>
  <dcterms:modified xsi:type="dcterms:W3CDTF">2024-11-30T23:03:50Z</dcterms:modified>
</cp:coreProperties>
</file>